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4" d="100"/>
          <a:sy n="74" d="100"/>
        </p:scale>
        <p:origin x="1013"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Subhiksha4002/au810021239048"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err="1">
                <a:solidFill>
                  <a:srgbClr val="2F5496"/>
                </a:solidFill>
                <a:latin typeface="Arial"/>
                <a:ea typeface="Arial"/>
                <a:cs typeface="Arial"/>
                <a:sym typeface="Arial"/>
              </a:rPr>
              <a:t>Subhiksha</a:t>
            </a:r>
            <a:r>
              <a:rPr lang="en-US" sz="2000" b="1" dirty="0">
                <a:solidFill>
                  <a:srgbClr val="2F5496"/>
                </a:solidFill>
                <a:latin typeface="Arial"/>
                <a:ea typeface="Arial"/>
                <a:cs typeface="Arial"/>
                <a:sym typeface="Arial"/>
              </a:rPr>
              <a:t> R – AU810021239048</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1"/>
                </a:solidFill>
                <a:latin typeface="Arial"/>
                <a:ea typeface="Arial"/>
                <a:cs typeface="Arial"/>
                <a:sym typeface="Arial"/>
              </a:rPr>
              <a:t>GitHub Link</a:t>
            </a:r>
            <a:endParaRPr dirty="0"/>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sz="2800" dirty="0">
                <a:latin typeface="+mj-lt"/>
                <a:hlinkClick r:id="rId3"/>
              </a:rPr>
              <a:t>https://github.com/Subhiksha4002/au810021239048</a:t>
            </a:r>
            <a:endParaRPr lang="en-IN" sz="2800" dirty="0">
              <a:latin typeface="+mj-lt"/>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4" name="au810021239048_subhiksha_au810021239048.ipynb at main · Subhiksha4002_au810021239048 - Google Chrome 2024-04-19 19-43-00">
            <a:hlinkClick r:id="" action="ppaction://media"/>
            <a:extLst>
              <a:ext uri="{FF2B5EF4-FFF2-40B4-BE49-F238E27FC236}">
                <a16:creationId xmlns:a16="http://schemas.microsoft.com/office/drawing/2014/main" id="{D85FA519-C30B-DDF0-A9CF-D2BFA477EAC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79030" y="1426432"/>
            <a:ext cx="9536834" cy="506644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85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560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Naveen Nehru</dc:creator>
  <cp:lastModifiedBy>Naveen Nehru</cp:lastModifiedBy>
  <cp:revision>4</cp:revision>
  <dcterms:modified xsi:type="dcterms:W3CDTF">2024-04-19T14:39:40Z</dcterms:modified>
</cp:coreProperties>
</file>